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hive" charset="1" panose="02000506040000020004"/>
      <p:regular r:id="rId15"/>
    </p:embeddedFont>
    <p:embeddedFont>
      <p:font typeface="Inter" charset="1" panose="020B0502030000000004"/>
      <p:regular r:id="rId16"/>
    </p:embeddedFont>
    <p:embeddedFont>
      <p:font typeface="League Spartan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sv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sv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C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6734" y="7248703"/>
            <a:ext cx="6850566" cy="761915"/>
            <a:chOff x="0" y="0"/>
            <a:chExt cx="1804264" cy="2006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4264" cy="200669"/>
            </a:xfrm>
            <a:custGeom>
              <a:avLst/>
              <a:gdLst/>
              <a:ahLst/>
              <a:cxnLst/>
              <a:rect r="r" b="b" t="t" l="l"/>
              <a:pathLst>
                <a:path h="200669" w="1804264">
                  <a:moveTo>
                    <a:pt x="57636" y="0"/>
                  </a:moveTo>
                  <a:lnTo>
                    <a:pt x="1746628" y="0"/>
                  </a:lnTo>
                  <a:cubicBezTo>
                    <a:pt x="1778460" y="0"/>
                    <a:pt x="1804264" y="25804"/>
                    <a:pt x="1804264" y="57636"/>
                  </a:cubicBezTo>
                  <a:lnTo>
                    <a:pt x="1804264" y="143033"/>
                  </a:lnTo>
                  <a:cubicBezTo>
                    <a:pt x="1804264" y="174865"/>
                    <a:pt x="1778460" y="200669"/>
                    <a:pt x="1746628" y="200669"/>
                  </a:cubicBezTo>
                  <a:lnTo>
                    <a:pt x="57636" y="200669"/>
                  </a:lnTo>
                  <a:cubicBezTo>
                    <a:pt x="25804" y="200669"/>
                    <a:pt x="0" y="174865"/>
                    <a:pt x="0" y="143033"/>
                  </a:cubicBezTo>
                  <a:lnTo>
                    <a:pt x="0" y="57636"/>
                  </a:lnTo>
                  <a:cubicBezTo>
                    <a:pt x="0" y="25804"/>
                    <a:pt x="25804" y="0"/>
                    <a:pt x="57636" y="0"/>
                  </a:cubicBezTo>
                  <a:close/>
                </a:path>
              </a:pathLst>
            </a:custGeom>
            <a:solidFill>
              <a:srgbClr val="007EC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04264" cy="248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13151" y="3092690"/>
            <a:ext cx="9203608" cy="349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9"/>
              </a:lnSpc>
            </a:pPr>
            <a:r>
              <a:rPr lang="en-US" sz="8656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Kolaborasi dengan remote repository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3488979"/>
            <a:ext cx="4813151" cy="3309041"/>
          </a:xfrm>
          <a:custGeom>
            <a:avLst/>
            <a:gdLst/>
            <a:ahLst/>
            <a:cxnLst/>
            <a:rect r="r" b="b" t="t" l="l"/>
            <a:pathLst>
              <a:path h="3309041" w="4813151">
                <a:moveTo>
                  <a:pt x="0" y="0"/>
                </a:moveTo>
                <a:lnTo>
                  <a:pt x="4813151" y="0"/>
                </a:lnTo>
                <a:lnTo>
                  <a:pt x="4813151" y="3309042"/>
                </a:lnTo>
                <a:lnTo>
                  <a:pt x="0" y="3309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1034188" y="3035522"/>
            <a:ext cx="7111636" cy="7111636"/>
          </a:xfrm>
          <a:custGeom>
            <a:avLst/>
            <a:gdLst/>
            <a:ahLst/>
            <a:cxnLst/>
            <a:rect r="r" b="b" t="t" l="l"/>
            <a:pathLst>
              <a:path h="7111636" w="7111636">
                <a:moveTo>
                  <a:pt x="7111636" y="0"/>
                </a:moveTo>
                <a:lnTo>
                  <a:pt x="0" y="0"/>
                </a:lnTo>
                <a:lnTo>
                  <a:pt x="0" y="7111636"/>
                </a:lnTo>
                <a:lnTo>
                  <a:pt x="7111636" y="7111636"/>
                </a:lnTo>
                <a:lnTo>
                  <a:pt x="711163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88424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46734" y="7307794"/>
            <a:ext cx="6850566" cy="57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8"/>
              </a:lnSpc>
            </a:pPr>
            <a:r>
              <a:rPr lang="en-US" sz="342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Kelompok 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914311" y="737446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39794" y="3808155"/>
            <a:ext cx="7968295" cy="2967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37"/>
              </a:lnSpc>
            </a:pPr>
            <a:r>
              <a:rPr lang="en-US" sz="3125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Remote Repository adalah repository yang disimpan di server(GitHub,GitLub,Bitbucket) dan dapat di akses melalui internet. Fungsinya untuk berbagi kode dan bekerja sama dalam tim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061078" y="2588790"/>
            <a:ext cx="6478716" cy="6455157"/>
          </a:xfrm>
          <a:custGeom>
            <a:avLst/>
            <a:gdLst/>
            <a:ahLst/>
            <a:cxnLst/>
            <a:rect r="r" b="b" t="t" l="l"/>
            <a:pathLst>
              <a:path h="6455157" w="6478716">
                <a:moveTo>
                  <a:pt x="0" y="0"/>
                </a:moveTo>
                <a:lnTo>
                  <a:pt x="6478716" y="0"/>
                </a:lnTo>
                <a:lnTo>
                  <a:pt x="6478716" y="6455157"/>
                </a:lnTo>
                <a:lnTo>
                  <a:pt x="0" y="645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947483" y="-1526010"/>
            <a:ext cx="3426506" cy="4114800"/>
          </a:xfrm>
          <a:custGeom>
            <a:avLst/>
            <a:gdLst/>
            <a:ahLst/>
            <a:cxnLst/>
            <a:rect r="r" b="b" t="t" l="l"/>
            <a:pathLst>
              <a:path h="4114800" w="3426506">
                <a:moveTo>
                  <a:pt x="3426506" y="0"/>
                </a:moveTo>
                <a:lnTo>
                  <a:pt x="0" y="0"/>
                </a:lnTo>
                <a:lnTo>
                  <a:pt x="0" y="4114800"/>
                </a:lnTo>
                <a:lnTo>
                  <a:pt x="3426506" y="4114800"/>
                </a:lnTo>
                <a:lnTo>
                  <a:pt x="34265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0436" y="876300"/>
            <a:ext cx="8172664" cy="138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9"/>
              </a:lnSpc>
            </a:pPr>
            <a:r>
              <a:rPr lang="en-US" sz="8106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Pengertian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560967" y="6775192"/>
            <a:ext cx="4135503" cy="4966215"/>
          </a:xfrm>
          <a:custGeom>
            <a:avLst/>
            <a:gdLst/>
            <a:ahLst/>
            <a:cxnLst/>
            <a:rect r="r" b="b" t="t" l="l"/>
            <a:pathLst>
              <a:path h="4966215" w="4135503">
                <a:moveTo>
                  <a:pt x="0" y="0"/>
                </a:moveTo>
                <a:lnTo>
                  <a:pt x="4135503" y="0"/>
                </a:lnTo>
                <a:lnTo>
                  <a:pt x="4135503" y="4966216"/>
                </a:lnTo>
                <a:lnTo>
                  <a:pt x="0" y="4966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C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488" y="2851838"/>
            <a:ext cx="13625023" cy="4327730"/>
            <a:chOff x="0" y="0"/>
            <a:chExt cx="4048776" cy="1286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8777" cy="1286017"/>
            </a:xfrm>
            <a:custGeom>
              <a:avLst/>
              <a:gdLst/>
              <a:ahLst/>
              <a:cxnLst/>
              <a:rect r="r" b="b" t="t" l="l"/>
              <a:pathLst>
                <a:path h="1286017" w="4048777">
                  <a:moveTo>
                    <a:pt x="17046" y="0"/>
                  </a:moveTo>
                  <a:lnTo>
                    <a:pt x="4031730" y="0"/>
                  </a:lnTo>
                  <a:cubicBezTo>
                    <a:pt x="4036251" y="0"/>
                    <a:pt x="4040587" y="1796"/>
                    <a:pt x="4043784" y="4993"/>
                  </a:cubicBezTo>
                  <a:cubicBezTo>
                    <a:pt x="4046980" y="8190"/>
                    <a:pt x="4048777" y="12525"/>
                    <a:pt x="4048777" y="17046"/>
                  </a:cubicBezTo>
                  <a:lnTo>
                    <a:pt x="4048777" y="1268971"/>
                  </a:lnTo>
                  <a:cubicBezTo>
                    <a:pt x="4048777" y="1278385"/>
                    <a:pt x="4041144" y="1286017"/>
                    <a:pt x="4031730" y="1286017"/>
                  </a:cubicBezTo>
                  <a:lnTo>
                    <a:pt x="17046" y="1286017"/>
                  </a:lnTo>
                  <a:cubicBezTo>
                    <a:pt x="12525" y="1286017"/>
                    <a:pt x="8190" y="1284221"/>
                    <a:pt x="4993" y="1281024"/>
                  </a:cubicBezTo>
                  <a:cubicBezTo>
                    <a:pt x="1796" y="1277827"/>
                    <a:pt x="0" y="1273492"/>
                    <a:pt x="0" y="1268971"/>
                  </a:cubicBezTo>
                  <a:lnTo>
                    <a:pt x="0" y="17046"/>
                  </a:lnTo>
                  <a:cubicBezTo>
                    <a:pt x="0" y="12525"/>
                    <a:pt x="1796" y="8190"/>
                    <a:pt x="4993" y="4993"/>
                  </a:cubicBezTo>
                  <a:cubicBezTo>
                    <a:pt x="8190" y="1796"/>
                    <a:pt x="12525" y="0"/>
                    <a:pt x="170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679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048776" cy="1343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98530" y="3139801"/>
            <a:ext cx="12256515" cy="3840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1.Clone → mengambil salinan repository dari server.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Branch → membuat cabang untuk fitur atau perbaikan.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Commit → menyimpan perubahan secara lokal.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Push → mengirim perubahan ke remote repository.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</a:t>
            </a: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Pull → mengambil perubahan terbaru dari remote.</a:t>
            </a:r>
          </a:p>
          <a:p>
            <a:pPr algn="l">
              <a:lnSpc>
                <a:spcPts val="2771"/>
              </a:lnSpc>
            </a:pPr>
          </a:p>
          <a:p>
            <a:pPr algn="l">
              <a:lnSpc>
                <a:spcPts val="2771"/>
              </a:lnSpc>
            </a:pP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6.</a:t>
            </a:r>
            <a:r>
              <a:rPr lang="en-US" sz="2131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Merge/Pull Request → menggabungkan perubahan.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757736" y="6637154"/>
            <a:ext cx="8567713" cy="3649846"/>
          </a:xfrm>
          <a:custGeom>
            <a:avLst/>
            <a:gdLst/>
            <a:ahLst/>
            <a:cxnLst/>
            <a:rect r="r" b="b" t="t" l="l"/>
            <a:pathLst>
              <a:path h="3649846" w="8567713">
                <a:moveTo>
                  <a:pt x="0" y="0"/>
                </a:moveTo>
                <a:lnTo>
                  <a:pt x="8567713" y="0"/>
                </a:lnTo>
                <a:lnTo>
                  <a:pt x="8567713" y="3649846"/>
                </a:lnTo>
                <a:lnTo>
                  <a:pt x="0" y="364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01334" y="-1462987"/>
            <a:ext cx="3811334" cy="4114800"/>
          </a:xfrm>
          <a:custGeom>
            <a:avLst/>
            <a:gdLst/>
            <a:ahLst/>
            <a:cxnLst/>
            <a:rect r="r" b="b" t="t" l="l"/>
            <a:pathLst>
              <a:path h="4114800" w="3811334">
                <a:moveTo>
                  <a:pt x="0" y="0"/>
                </a:moveTo>
                <a:lnTo>
                  <a:pt x="3811334" y="0"/>
                </a:lnTo>
                <a:lnTo>
                  <a:pt x="38113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14699" y="6862182"/>
            <a:ext cx="3811334" cy="4114800"/>
          </a:xfrm>
          <a:custGeom>
            <a:avLst/>
            <a:gdLst/>
            <a:ahLst/>
            <a:cxnLst/>
            <a:rect r="r" b="b" t="t" l="l"/>
            <a:pathLst>
              <a:path h="4114800" w="3811334">
                <a:moveTo>
                  <a:pt x="0" y="0"/>
                </a:moveTo>
                <a:lnTo>
                  <a:pt x="3811334" y="0"/>
                </a:lnTo>
                <a:lnTo>
                  <a:pt x="38113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51196" y="7378575"/>
            <a:ext cx="7315200" cy="3395472"/>
          </a:xfrm>
          <a:custGeom>
            <a:avLst/>
            <a:gdLst/>
            <a:ahLst/>
            <a:cxnLst/>
            <a:rect r="r" b="b" t="t" l="l"/>
            <a:pathLst>
              <a:path h="3395472" w="7315200">
                <a:moveTo>
                  <a:pt x="0" y="0"/>
                </a:moveTo>
                <a:lnTo>
                  <a:pt x="7315200" y="0"/>
                </a:lnTo>
                <a:lnTo>
                  <a:pt x="7315200" y="3395472"/>
                </a:lnTo>
                <a:lnTo>
                  <a:pt x="0" y="3395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3207" y="972161"/>
            <a:ext cx="9261586" cy="178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5"/>
              </a:lnSpc>
            </a:pPr>
            <a:r>
              <a:rPr lang="en-US" sz="6056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Alur dasar kolaborasi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55045" y="-103043"/>
            <a:ext cx="7315200" cy="3395472"/>
          </a:xfrm>
          <a:custGeom>
            <a:avLst/>
            <a:gdLst/>
            <a:ahLst/>
            <a:cxnLst/>
            <a:rect r="r" b="b" t="t" l="l"/>
            <a:pathLst>
              <a:path h="3395472" w="7315200">
                <a:moveTo>
                  <a:pt x="0" y="0"/>
                </a:moveTo>
                <a:lnTo>
                  <a:pt x="7315200" y="0"/>
                </a:lnTo>
                <a:lnTo>
                  <a:pt x="7315200" y="3395472"/>
                </a:lnTo>
                <a:lnTo>
                  <a:pt x="0" y="3395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3171" y="3555038"/>
            <a:ext cx="6218477" cy="4593900"/>
          </a:xfrm>
          <a:custGeom>
            <a:avLst/>
            <a:gdLst/>
            <a:ahLst/>
            <a:cxnLst/>
            <a:rect r="r" b="b" t="t" l="l"/>
            <a:pathLst>
              <a:path h="4593900" w="6218477">
                <a:moveTo>
                  <a:pt x="0" y="0"/>
                </a:moveTo>
                <a:lnTo>
                  <a:pt x="6218477" y="0"/>
                </a:lnTo>
                <a:lnTo>
                  <a:pt x="6218477" y="4593900"/>
                </a:lnTo>
                <a:lnTo>
                  <a:pt x="0" y="459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2356" y="2217295"/>
            <a:ext cx="7541644" cy="6169065"/>
          </a:xfrm>
          <a:custGeom>
            <a:avLst/>
            <a:gdLst/>
            <a:ahLst/>
            <a:cxnLst/>
            <a:rect r="r" b="b" t="t" l="l"/>
            <a:pathLst>
              <a:path h="6169065" w="7541644">
                <a:moveTo>
                  <a:pt x="0" y="0"/>
                </a:moveTo>
                <a:lnTo>
                  <a:pt x="7541644" y="0"/>
                </a:lnTo>
                <a:lnTo>
                  <a:pt x="7541644" y="6169065"/>
                </a:lnTo>
                <a:lnTo>
                  <a:pt x="0" y="61690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47680" y="-2057400"/>
            <a:ext cx="4209514" cy="4114800"/>
          </a:xfrm>
          <a:custGeom>
            <a:avLst/>
            <a:gdLst/>
            <a:ahLst/>
            <a:cxnLst/>
            <a:rect r="r" b="b" t="t" l="l"/>
            <a:pathLst>
              <a:path h="4114800" w="4209514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19827" y="1057275"/>
            <a:ext cx="5171821" cy="167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5"/>
              </a:lnSpc>
            </a:pPr>
            <a:r>
              <a:rPr lang="en-US" sz="5676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tujuan kolaborasi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41571" y="3934449"/>
            <a:ext cx="3664193" cy="59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742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Memudahkan Kerja Tim dalam mengembangkan proyek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93780" y="5547415"/>
            <a:ext cx="4083485" cy="58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3"/>
              </a:lnSpc>
            </a:pPr>
            <a:r>
              <a:rPr lang="en-US" sz="1688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Memantau perubahan yang dilakukan oleh setiap anggota tim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1571" y="7131966"/>
            <a:ext cx="3230855" cy="6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4"/>
              </a:lnSpc>
            </a:pPr>
            <a:r>
              <a:rPr lang="en-US" sz="1946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Menghindari konflik dalam pengembangan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005743" y="8229600"/>
            <a:ext cx="4209514" cy="4114800"/>
          </a:xfrm>
          <a:custGeom>
            <a:avLst/>
            <a:gdLst/>
            <a:ahLst/>
            <a:cxnLst/>
            <a:rect r="r" b="b" t="t" l="l"/>
            <a:pathLst>
              <a:path h="4114800" w="4209514">
                <a:moveTo>
                  <a:pt x="0" y="0"/>
                </a:moveTo>
                <a:lnTo>
                  <a:pt x="4209514" y="0"/>
                </a:lnTo>
                <a:lnTo>
                  <a:pt x="42095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C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31488" y="2851838"/>
            <a:ext cx="13625023" cy="4327730"/>
            <a:chOff x="0" y="0"/>
            <a:chExt cx="4048776" cy="12860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48777" cy="1286017"/>
            </a:xfrm>
            <a:custGeom>
              <a:avLst/>
              <a:gdLst/>
              <a:ahLst/>
              <a:cxnLst/>
              <a:rect r="r" b="b" t="t" l="l"/>
              <a:pathLst>
                <a:path h="1286017" w="4048777">
                  <a:moveTo>
                    <a:pt x="17046" y="0"/>
                  </a:moveTo>
                  <a:lnTo>
                    <a:pt x="4031730" y="0"/>
                  </a:lnTo>
                  <a:cubicBezTo>
                    <a:pt x="4036251" y="0"/>
                    <a:pt x="4040587" y="1796"/>
                    <a:pt x="4043784" y="4993"/>
                  </a:cubicBezTo>
                  <a:cubicBezTo>
                    <a:pt x="4046980" y="8190"/>
                    <a:pt x="4048777" y="12525"/>
                    <a:pt x="4048777" y="17046"/>
                  </a:cubicBezTo>
                  <a:lnTo>
                    <a:pt x="4048777" y="1268971"/>
                  </a:lnTo>
                  <a:cubicBezTo>
                    <a:pt x="4048777" y="1278385"/>
                    <a:pt x="4041144" y="1286017"/>
                    <a:pt x="4031730" y="1286017"/>
                  </a:cubicBezTo>
                  <a:lnTo>
                    <a:pt x="17046" y="1286017"/>
                  </a:lnTo>
                  <a:cubicBezTo>
                    <a:pt x="12525" y="1286017"/>
                    <a:pt x="8190" y="1284221"/>
                    <a:pt x="4993" y="1281024"/>
                  </a:cubicBezTo>
                  <a:cubicBezTo>
                    <a:pt x="1796" y="1277827"/>
                    <a:pt x="0" y="1273492"/>
                    <a:pt x="0" y="1268971"/>
                  </a:cubicBezTo>
                  <a:lnTo>
                    <a:pt x="0" y="17046"/>
                  </a:lnTo>
                  <a:cubicBezTo>
                    <a:pt x="0" y="12525"/>
                    <a:pt x="1796" y="8190"/>
                    <a:pt x="4993" y="4993"/>
                  </a:cubicBezTo>
                  <a:cubicBezTo>
                    <a:pt x="8190" y="1796"/>
                    <a:pt x="12525" y="0"/>
                    <a:pt x="1704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296796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048776" cy="1343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37115" y="2623238"/>
            <a:ext cx="13013770" cy="4086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 A membuat repo di GitHub.</a:t>
            </a: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 B melakukan clone.</a:t>
            </a: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 B membuat branch → menambahkan fitur.</a:t>
            </a: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 B push branch ke remote.</a:t>
            </a:r>
          </a:p>
          <a:p>
            <a:pPr algn="l">
              <a:lnSpc>
                <a:spcPts val="2942"/>
              </a:lnSpc>
            </a:pPr>
          </a:p>
          <a:p>
            <a:pPr algn="l">
              <a:lnSpc>
                <a:spcPts val="2942"/>
              </a:lnSpc>
            </a:pP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</a:t>
            </a:r>
            <a:r>
              <a:rPr lang="en-US" sz="226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 A review → lalu merge branch ke main.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487332" y="6637154"/>
            <a:ext cx="8567713" cy="3649846"/>
          </a:xfrm>
          <a:custGeom>
            <a:avLst/>
            <a:gdLst/>
            <a:ahLst/>
            <a:cxnLst/>
            <a:rect r="r" b="b" t="t" l="l"/>
            <a:pathLst>
              <a:path h="3649846" w="8567713">
                <a:moveTo>
                  <a:pt x="0" y="0"/>
                </a:moveTo>
                <a:lnTo>
                  <a:pt x="8567713" y="0"/>
                </a:lnTo>
                <a:lnTo>
                  <a:pt x="8567713" y="3649846"/>
                </a:lnTo>
                <a:lnTo>
                  <a:pt x="0" y="364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01334" y="-1462987"/>
            <a:ext cx="3811334" cy="4114800"/>
          </a:xfrm>
          <a:custGeom>
            <a:avLst/>
            <a:gdLst/>
            <a:ahLst/>
            <a:cxnLst/>
            <a:rect r="r" b="b" t="t" l="l"/>
            <a:pathLst>
              <a:path h="4114800" w="3811334">
                <a:moveTo>
                  <a:pt x="0" y="0"/>
                </a:moveTo>
                <a:lnTo>
                  <a:pt x="3811334" y="0"/>
                </a:lnTo>
                <a:lnTo>
                  <a:pt x="38113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14699" y="6862182"/>
            <a:ext cx="3811334" cy="4114800"/>
          </a:xfrm>
          <a:custGeom>
            <a:avLst/>
            <a:gdLst/>
            <a:ahLst/>
            <a:cxnLst/>
            <a:rect r="r" b="b" t="t" l="l"/>
            <a:pathLst>
              <a:path h="4114800" w="3811334">
                <a:moveTo>
                  <a:pt x="0" y="0"/>
                </a:moveTo>
                <a:lnTo>
                  <a:pt x="3811334" y="0"/>
                </a:lnTo>
                <a:lnTo>
                  <a:pt x="38113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51196" y="7378575"/>
            <a:ext cx="7315200" cy="3395472"/>
          </a:xfrm>
          <a:custGeom>
            <a:avLst/>
            <a:gdLst/>
            <a:ahLst/>
            <a:cxnLst/>
            <a:rect r="r" b="b" t="t" l="l"/>
            <a:pathLst>
              <a:path h="3395472" w="7315200">
                <a:moveTo>
                  <a:pt x="0" y="0"/>
                </a:moveTo>
                <a:lnTo>
                  <a:pt x="7315200" y="0"/>
                </a:lnTo>
                <a:lnTo>
                  <a:pt x="7315200" y="3395472"/>
                </a:lnTo>
                <a:lnTo>
                  <a:pt x="0" y="3395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13207" y="972161"/>
            <a:ext cx="9261586" cy="900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5"/>
              </a:lnSpc>
            </a:pPr>
            <a:r>
              <a:rPr lang="en-US" sz="6056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Alur kerja tim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55045" y="-103043"/>
            <a:ext cx="7315200" cy="3395472"/>
          </a:xfrm>
          <a:custGeom>
            <a:avLst/>
            <a:gdLst/>
            <a:ahLst/>
            <a:cxnLst/>
            <a:rect r="r" b="b" t="t" l="l"/>
            <a:pathLst>
              <a:path h="3395472" w="7315200">
                <a:moveTo>
                  <a:pt x="0" y="0"/>
                </a:moveTo>
                <a:lnTo>
                  <a:pt x="7315200" y="0"/>
                </a:lnTo>
                <a:lnTo>
                  <a:pt x="7315200" y="3395472"/>
                </a:lnTo>
                <a:lnTo>
                  <a:pt x="0" y="3395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95744"/>
            <a:ext cx="6815169" cy="6295513"/>
          </a:xfrm>
          <a:custGeom>
            <a:avLst/>
            <a:gdLst/>
            <a:ahLst/>
            <a:cxnLst/>
            <a:rect r="r" b="b" t="t" l="l"/>
            <a:pathLst>
              <a:path h="6295513" w="6815169">
                <a:moveTo>
                  <a:pt x="0" y="0"/>
                </a:moveTo>
                <a:lnTo>
                  <a:pt x="6815169" y="0"/>
                </a:lnTo>
                <a:lnTo>
                  <a:pt x="6815169" y="6295512"/>
                </a:lnTo>
                <a:lnTo>
                  <a:pt x="0" y="6295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6263" y="-609630"/>
            <a:ext cx="4314338" cy="4114800"/>
          </a:xfrm>
          <a:custGeom>
            <a:avLst/>
            <a:gdLst/>
            <a:ahLst/>
            <a:cxnLst/>
            <a:rect r="r" b="b" t="t" l="l"/>
            <a:pathLst>
              <a:path h="4114800" w="4314338">
                <a:moveTo>
                  <a:pt x="0" y="0"/>
                </a:moveTo>
                <a:lnTo>
                  <a:pt x="4314338" y="0"/>
                </a:lnTo>
                <a:lnTo>
                  <a:pt x="4314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18129" y="1057275"/>
            <a:ext cx="8441171" cy="1594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3"/>
              </a:lnSpc>
            </a:pPr>
            <a:r>
              <a:rPr lang="en-US" sz="5520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perintah Git dasar untuk kolaborasi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18129" y="3495645"/>
            <a:ext cx="8792585" cy="571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1.git clone &lt;url&gt; → menyalin remote repo  ke lokal.</a:t>
            </a: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 pull → mengambil update terbaru dari remote.</a:t>
            </a: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 add . → menambahkan file yang diubah.</a:t>
            </a: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 commit -m "pesan" → menyimpan perubahan.</a:t>
            </a: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5.</a:t>
            </a: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 push → mengirim perubahan ke remote.</a:t>
            </a:r>
          </a:p>
          <a:p>
            <a:pPr algn="l">
              <a:lnSpc>
                <a:spcPts val="3215"/>
              </a:lnSpc>
            </a:pPr>
          </a:p>
          <a:p>
            <a:pPr algn="l">
              <a:lnSpc>
                <a:spcPts val="3215"/>
              </a:lnSpc>
            </a:pP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6.</a:t>
            </a:r>
            <a:r>
              <a:rPr lang="en-US" sz="2593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git branch &amp; git checkout → bekerja di cabang tertentu.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573653" y="7374044"/>
            <a:ext cx="4314338" cy="4114800"/>
          </a:xfrm>
          <a:custGeom>
            <a:avLst/>
            <a:gdLst/>
            <a:ahLst/>
            <a:cxnLst/>
            <a:rect r="r" b="b" t="t" l="l"/>
            <a:pathLst>
              <a:path h="4114800" w="4314338">
                <a:moveTo>
                  <a:pt x="0" y="0"/>
                </a:moveTo>
                <a:lnTo>
                  <a:pt x="4314338" y="0"/>
                </a:lnTo>
                <a:lnTo>
                  <a:pt x="43143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149" y="2073172"/>
            <a:ext cx="7210773" cy="6806969"/>
          </a:xfrm>
          <a:custGeom>
            <a:avLst/>
            <a:gdLst/>
            <a:ahLst/>
            <a:cxnLst/>
            <a:rect r="r" b="b" t="t" l="l"/>
            <a:pathLst>
              <a:path h="6806969" w="7210773">
                <a:moveTo>
                  <a:pt x="0" y="0"/>
                </a:moveTo>
                <a:lnTo>
                  <a:pt x="7210773" y="0"/>
                </a:lnTo>
                <a:lnTo>
                  <a:pt x="7210773" y="6806970"/>
                </a:lnTo>
                <a:lnTo>
                  <a:pt x="0" y="6806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96995" y="-812291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78959" y="356600"/>
            <a:ext cx="8015475" cy="419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42"/>
              </a:lnSpc>
            </a:pPr>
            <a:r>
              <a:rPr lang="en-US" sz="7105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keuntungan kolaborasi dengan remote repo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78959" y="5124450"/>
            <a:ext cx="8147187" cy="308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2"/>
              </a:lnSpc>
            </a:pPr>
          </a:p>
          <a:p>
            <a:pPr algn="l">
              <a:lnSpc>
                <a:spcPts val="2752"/>
              </a:lnSpc>
            </a:pPr>
          </a:p>
          <a:p>
            <a:pPr algn="l">
              <a:lnSpc>
                <a:spcPts val="2752"/>
              </a:lnSpc>
            </a:pP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1.</a:t>
            </a: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Bisa bekerja dari mana saja.</a:t>
            </a:r>
          </a:p>
          <a:p>
            <a:pPr algn="l">
              <a:lnSpc>
                <a:spcPts val="2752"/>
              </a:lnSpc>
            </a:pPr>
          </a:p>
          <a:p>
            <a:pPr algn="l">
              <a:lnSpc>
                <a:spcPts val="2752"/>
              </a:lnSpc>
            </a:pP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Setiap perubahan tercatat (history).</a:t>
            </a:r>
          </a:p>
          <a:p>
            <a:pPr algn="l">
              <a:lnSpc>
                <a:spcPts val="2752"/>
              </a:lnSpc>
            </a:pPr>
          </a:p>
          <a:p>
            <a:pPr algn="l">
              <a:lnSpc>
                <a:spcPts val="2752"/>
              </a:lnSpc>
            </a:pP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Bisa dikerjakan banyak orang tanpa saling menimpa.</a:t>
            </a:r>
          </a:p>
          <a:p>
            <a:pPr algn="l">
              <a:lnSpc>
                <a:spcPts val="2752"/>
              </a:lnSpc>
            </a:pPr>
          </a:p>
          <a:p>
            <a:pPr algn="l">
              <a:lnSpc>
                <a:spcPts val="2752"/>
              </a:lnSpc>
            </a:pP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2150">
                <a:solidFill>
                  <a:srgbClr val="12546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Memudahkan integrasi dan review kode.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550342" y="7394643"/>
            <a:ext cx="4130289" cy="4114800"/>
          </a:xfrm>
          <a:custGeom>
            <a:avLst/>
            <a:gdLst/>
            <a:ahLst/>
            <a:cxnLst/>
            <a:rect r="r" b="b" t="t" l="l"/>
            <a:pathLst>
              <a:path h="4114800" w="4130289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CD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12500" y="4205574"/>
            <a:ext cx="8663000" cy="6081426"/>
          </a:xfrm>
          <a:custGeom>
            <a:avLst/>
            <a:gdLst/>
            <a:ahLst/>
            <a:cxnLst/>
            <a:rect r="r" b="b" t="t" l="l"/>
            <a:pathLst>
              <a:path h="6081426" w="8663000">
                <a:moveTo>
                  <a:pt x="0" y="0"/>
                </a:moveTo>
                <a:lnTo>
                  <a:pt x="8663000" y="0"/>
                </a:lnTo>
                <a:lnTo>
                  <a:pt x="8663000" y="6081426"/>
                </a:lnTo>
                <a:lnTo>
                  <a:pt x="0" y="6081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396" y="3086100"/>
            <a:ext cx="5620672" cy="4114800"/>
          </a:xfrm>
          <a:custGeom>
            <a:avLst/>
            <a:gdLst/>
            <a:ahLst/>
            <a:cxnLst/>
            <a:rect r="r" b="b" t="t" l="l"/>
            <a:pathLst>
              <a:path h="4114800" w="5620672">
                <a:moveTo>
                  <a:pt x="0" y="0"/>
                </a:moveTo>
                <a:lnTo>
                  <a:pt x="5620672" y="0"/>
                </a:lnTo>
                <a:lnTo>
                  <a:pt x="5620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7830" y="1476094"/>
            <a:ext cx="13289333" cy="1898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83"/>
              </a:lnSpc>
            </a:pPr>
            <a:r>
              <a:rPr lang="en-US" sz="11130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Ada Pertanyaan?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022478" y="3478934"/>
            <a:ext cx="5620672" cy="4114800"/>
          </a:xfrm>
          <a:custGeom>
            <a:avLst/>
            <a:gdLst/>
            <a:ahLst/>
            <a:cxnLst/>
            <a:rect r="r" b="b" t="t" l="l"/>
            <a:pathLst>
              <a:path h="4114800" w="5620672">
                <a:moveTo>
                  <a:pt x="5620672" y="0"/>
                </a:moveTo>
                <a:lnTo>
                  <a:pt x="0" y="0"/>
                </a:lnTo>
                <a:lnTo>
                  <a:pt x="0" y="4114800"/>
                </a:lnTo>
                <a:lnTo>
                  <a:pt x="5620672" y="4114800"/>
                </a:lnTo>
                <a:lnTo>
                  <a:pt x="562067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2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1627" y="-795189"/>
            <a:ext cx="4612574" cy="4114800"/>
          </a:xfrm>
          <a:custGeom>
            <a:avLst/>
            <a:gdLst/>
            <a:ahLst/>
            <a:cxnLst/>
            <a:rect r="r" b="b" t="t" l="l"/>
            <a:pathLst>
              <a:path h="4114800" w="4612574">
                <a:moveTo>
                  <a:pt x="0" y="0"/>
                </a:moveTo>
                <a:lnTo>
                  <a:pt x="4612574" y="0"/>
                </a:lnTo>
                <a:lnTo>
                  <a:pt x="4612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7824" y="4554824"/>
            <a:ext cx="8472351" cy="154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21"/>
              </a:lnSpc>
            </a:pPr>
            <a:r>
              <a:rPr lang="en-US" sz="9086">
                <a:solidFill>
                  <a:srgbClr val="12546B"/>
                </a:solidFill>
                <a:latin typeface="Archive"/>
                <a:ea typeface="Archive"/>
                <a:cs typeface="Archive"/>
                <a:sym typeface="Archive"/>
              </a:rPr>
              <a:t>Terimakasih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631627" y="7514788"/>
            <a:ext cx="4612574" cy="4114800"/>
          </a:xfrm>
          <a:custGeom>
            <a:avLst/>
            <a:gdLst/>
            <a:ahLst/>
            <a:cxnLst/>
            <a:rect r="r" b="b" t="t" l="l"/>
            <a:pathLst>
              <a:path h="4114800" w="4612574">
                <a:moveTo>
                  <a:pt x="0" y="0"/>
                </a:moveTo>
                <a:lnTo>
                  <a:pt x="4612574" y="0"/>
                </a:lnTo>
                <a:lnTo>
                  <a:pt x="4612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DAGxUyBOEH0</dc:identifier>
  <dcterms:modified xsi:type="dcterms:W3CDTF">2011-08-01T06:04:30Z</dcterms:modified>
  <cp:revision>1</cp:revision>
  <dc:title>Pembelajaran Teknologi Presentasi Biru dan Merah Muda Vektor Minimalis</dc:title>
</cp:coreProperties>
</file>